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村上 晶之" userId="643a11a9b19e4dd4" providerId="LiveId" clId="{7EA58D4A-D129-4AF3-B15F-97674A01D34E}"/>
    <pc:docChg chg="modSld">
      <pc:chgData name="村上 晶之" userId="643a11a9b19e4dd4" providerId="LiveId" clId="{7EA58D4A-D129-4AF3-B15F-97674A01D34E}" dt="2021-07-15T13:18:59.176" v="1" actId="1076"/>
      <pc:docMkLst>
        <pc:docMk/>
      </pc:docMkLst>
      <pc:sldChg chg="modSp mod">
        <pc:chgData name="村上 晶之" userId="643a11a9b19e4dd4" providerId="LiveId" clId="{7EA58D4A-D129-4AF3-B15F-97674A01D34E}" dt="2021-07-15T13:18:59.176" v="1" actId="1076"/>
        <pc:sldMkLst>
          <pc:docMk/>
          <pc:sldMk cId="3172650864" sldId="256"/>
        </pc:sldMkLst>
        <pc:spChg chg="mod">
          <ac:chgData name="村上 晶之" userId="643a11a9b19e4dd4" providerId="LiveId" clId="{7EA58D4A-D129-4AF3-B15F-97674A01D34E}" dt="2021-07-15T13:18:59.176" v="1" actId="1076"/>
          <ac:spMkLst>
            <pc:docMk/>
            <pc:sldMk cId="3172650864" sldId="256"/>
            <ac:spMk id="3" creationId="{ECC28DF4-1FB1-40E3-9A89-AF8EE750DC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BB238B5-00CD-4D96-B908-96565C3B2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3FD95194-7788-4014-9CE8-A8232CF73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3430FB3-CDBA-44BD-AA4A-81F7AD9A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834E-B81C-47D0-BDC8-5529A4617381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024DDA7-DA3B-403B-97DF-FEA676F38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CA81D7C-98E5-409A-961D-6E0E63AB8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83D1-B282-4F99-9EE0-1E286A453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85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5A98A50-F865-456D-868D-7A59BB650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89CE362F-731F-455A-8D99-EE48ABEEC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E7066EC-70A7-460D-8439-E7199ACFA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834E-B81C-47D0-BDC8-5529A4617381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778F97E-4F66-470D-AA7F-5D3308D3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91E41CF-97B5-4505-BB41-C2180C4D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83D1-B282-4F99-9EE0-1E286A453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2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2BF8462B-6E99-4228-B0A4-1BA2DFF34C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89CF6232-5656-470E-A74B-33CD4268E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E2D1A0B-0C6F-43F5-9100-A9EEC3F8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834E-B81C-47D0-BDC8-5529A4617381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765C03F-F1CF-409D-8F47-6A2EFF14E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699F9F3-4206-453B-A72C-21253EF8E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83D1-B282-4F99-9EE0-1E286A453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87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2465619-0883-4EC8-B53D-04B808A6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9755417-BEA0-4D78-9E04-D2CF75AA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2CAE782-D9D0-4675-ADD0-43A6BF8B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834E-B81C-47D0-BDC8-5529A4617381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76E974D-F9E1-4C34-82EA-BEF210270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E32D32A-F654-47D5-A2C4-6C468F4C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83D1-B282-4F99-9EE0-1E286A453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8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FB62BD2-49EC-4FA0-BD86-6D5F56F56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97F6C58-0689-4E04-AED3-9B44A8A81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D125986-AD8A-4442-A610-95991E52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834E-B81C-47D0-BDC8-5529A4617381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8A0D5B8-712A-479A-90E3-E92102A16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732DE1F-DC5B-43A0-9430-4FC78FDE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83D1-B282-4F99-9EE0-1E286A453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21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9C9978B-8F7F-4E03-9A73-D1165CAF1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7A0BC89-1BBD-4CF0-A671-635894E92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0F767D19-3EC8-4705-91BF-950482817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7D57791-C202-48D7-A73A-B5C114D70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834E-B81C-47D0-BDC8-5529A4617381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7AF51576-A885-4EED-B951-1D950009D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5A40051-2AC2-43D1-88B0-4B87E28D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83D1-B282-4F99-9EE0-1E286A453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60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BAE189B-F00A-4A72-B16B-BCB701D2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6B12E793-E362-4E9D-AB7D-A676E8A0D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4971B4F3-F998-4CB5-A48C-3CA846A41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F373CA50-E498-408B-936F-17FB7B2DF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A77B9324-1947-43C6-8D95-A215384C18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26E0F38F-E47E-4FFF-AE99-35AB2264D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834E-B81C-47D0-BDC8-5529A4617381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84D8DA7B-7AEE-474E-A9A5-68C09DF44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322F6EA1-689E-42FF-AB07-29D82E98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83D1-B282-4F99-9EE0-1E286A453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40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8500094-2A86-40C1-B41F-F0F9F89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FA4395E4-A840-443A-92C4-6A28ABFF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834E-B81C-47D0-BDC8-5529A4617381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4D63C12D-D5C6-4E27-A33E-4000C9A7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96689364-48BD-4879-8842-9349C35B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83D1-B282-4F99-9EE0-1E286A453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0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E3B83498-03BC-464E-A9AB-E56949A76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834E-B81C-47D0-BDC8-5529A4617381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93FEBBBB-599E-41BB-AD64-39FB07AD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B55BCE1C-434F-4A75-BD6B-0E65C998C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83D1-B282-4F99-9EE0-1E286A453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99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8369548-8A8A-4D52-9B9D-D180702A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3366478-074D-4773-B2B3-B3C946405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CD245186-D54F-4983-B3D7-D699F1097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C5317A87-E302-48E6-85A4-5B1812D70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834E-B81C-47D0-BDC8-5529A4617381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D23E2CF-C623-437D-83B9-C7590A390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B270AFB4-21A3-4D1A-B28C-1481EE9C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83D1-B282-4F99-9EE0-1E286A453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93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07D14F0-8316-47A7-8498-12C81F8A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2A2E0068-DB38-4CB3-8F2B-99247564FF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BDEA2E71-095C-4428-858D-17B701228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1BED7381-E8A8-4B38-9AD3-5A10A9B5C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834E-B81C-47D0-BDC8-5529A4617381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BFE569A-DA6D-4D93-B7AC-A43D9AD4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95DA6D3-6928-4037-939B-C9A6D57A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83D1-B282-4F99-9EE0-1E286A453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79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522B2726-99E5-4DDE-A56E-1431141F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9D3AB0D-1273-4E10-9145-F4F75A046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B23437D-8864-439E-B6DE-72413AF02C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F834E-B81C-47D0-BDC8-5529A4617381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A0450F5-A74B-49B4-A74E-E424E98CC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00A1D8F-933D-439F-A332-B3F4BEE0E1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C83D1-B282-4F99-9EE0-1E286A453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5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xmlns="" id="{ECC28DF4-1FB1-40E3-9A89-AF8EE750D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413" y="206406"/>
            <a:ext cx="11381173" cy="6445188"/>
          </a:xfrm>
          <a:ln w="38100">
            <a:solidFill>
              <a:schemeClr val="bg1"/>
            </a:solidFill>
          </a:ln>
        </p:spPr>
        <p:txBody>
          <a:bodyPr>
            <a:normAutofit fontScale="85000" lnSpcReduction="20000"/>
          </a:bodyPr>
          <a:lstStyle/>
          <a:p>
            <a:endParaRPr kumimoji="1" lang="en-US" altLang="ja-JP" sz="3000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3000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一般社団法人日本介護支援専門員協会</a:t>
            </a:r>
            <a:endParaRPr kumimoji="1" lang="en-US" altLang="ja-JP" sz="3000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3000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第２０回近畿ブロック研究大会</a:t>
            </a:r>
            <a:r>
              <a:rPr kumimoji="1" lang="en-US" altLang="ja-JP" sz="3000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in</a:t>
            </a:r>
            <a:r>
              <a:rPr kumimoji="1" lang="ja-JP" altLang="en-US" sz="3000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京都</a:t>
            </a:r>
            <a:endParaRPr kumimoji="1" lang="en-US" altLang="ja-JP" sz="3000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3000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COI</a:t>
            </a:r>
            <a:r>
              <a:rPr lang="ja-JP" altLang="en-US" sz="3000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開示</a:t>
            </a:r>
            <a:endParaRPr lang="en-US" altLang="ja-JP" sz="3000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演題名：「タイトル」</a:t>
            </a:r>
            <a:endParaRPr lang="en-US" altLang="ja-JP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ja-JP" altLang="en-US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発表者：○○　○○（所属）</a:t>
            </a:r>
            <a:endParaRPr kumimoji="1" lang="en-US" altLang="ja-JP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kumimoji="1" lang="ja-JP" altLang="en-US" sz="2600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私が発表する今回の演題について開示すべき</a:t>
            </a:r>
            <a:r>
              <a:rPr kumimoji="1" lang="en-US" altLang="ja-JP" sz="2600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COI</a:t>
            </a:r>
            <a:r>
              <a:rPr kumimoji="1" lang="ja-JP" altLang="en-US" sz="2600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は以下のとおりです。</a:t>
            </a:r>
            <a:endParaRPr kumimoji="1" lang="en-US" altLang="ja-JP" sz="2600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ja-JP" altLang="en-US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研究助成金：</a:t>
            </a:r>
            <a:endParaRPr kumimoji="1" lang="en-US" altLang="ja-JP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奨学寄附金：</a:t>
            </a:r>
            <a:endParaRPr lang="en-US" altLang="ja-JP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ja-JP" altLang="en-US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原稿料：</a:t>
            </a:r>
            <a:endParaRPr kumimoji="1" lang="en-US" altLang="ja-JP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講演料：</a:t>
            </a:r>
            <a:endParaRPr lang="en-US" altLang="ja-JP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ja-JP" altLang="en-US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役員・顧問等の就任：</a:t>
            </a:r>
            <a:endParaRPr kumimoji="1" lang="en-US" altLang="ja-JP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kumimoji="1" lang="en-US" altLang="ja-JP" b="1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ja-JP" altLang="en-US" b="1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＊開示すべき事項がある場合のみ記載すること。</a:t>
            </a:r>
            <a:r>
              <a:rPr kumimoji="1" lang="ja-JP" altLang="en-US" dirty="0"/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17265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2021-08-18T08:58:36Z</dcterms:created>
  <dcterms:modified xsi:type="dcterms:W3CDTF">2021-08-18T08:59:27Z</dcterms:modified>
</cp:coreProperties>
</file>